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44200" y="3437140"/>
            <a:ext cx="2643625" cy="292470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Înscrierile încep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472719" y="3737462"/>
            <a:ext cx="1778074" cy="283126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pe 2 aprilie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Uniunea Europeană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Noile prietenii se </a:t>
            </a:r>
            <a:br>
              <a:rPr lang="fr-FR"/>
            </a:br>
            <a:r>
              <a:rPr lang="fr-FR"/>
              <a:t>nasc aici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Uniunea Europeană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A38B2A5-9166-9CFE-72DE-EFADE62EE7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478" r="-2953"/>
          <a:stretch/>
        </p:blipFill>
        <p:spPr>
          <a:xfrm>
            <a:off x="145365" y="4045688"/>
            <a:ext cx="1377969" cy="93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FD5839-34D3-89D8-1C5B-BC5B96951D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4330A5-DC48-F1D6-4778-9763B228E6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BE615B-3822-FB3E-1BAD-62D58EBF02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DF4906-7C0A-4CAC-AB5D-16EABA0F3E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11670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